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0FD0B-49AE-44BF-8E66-5095F2773551}" type="datetimeFigureOut">
              <a:rPr lang="it-IT" smtClean="0"/>
              <a:t>29/02/2020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A59AE-1C39-4B43-822D-BE875C4AB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32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999B5-8C6B-46F7-B6F4-B41815136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7CD9A36-A057-4016-AEC2-AA60F7151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0A879C-E4B9-4AFC-8272-5CBB805B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2C28-E946-4A1B-86F0-59410433EC42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F4247D-CD51-4A35-8093-73EEC4AA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D91805-0FD0-49C2-87E9-AB812869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9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1A292A-4C93-4D10-880D-B68597E9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1BEA63-9680-42D1-B3C2-10EB1A8EA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FC4E9E-DF20-4783-A058-75427EDA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216D4-F7D6-4EBE-BBB2-AFD312E8EB25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7F83F6-01E8-4A93-AFA6-94E8E5CB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EEA956-1B2E-4D7A-86EC-6F754121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94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9D6F74-E9FD-4463-87DB-39F77AA5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2E0971F-44BC-44B1-B787-43B782F4E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D18554-A33E-4C54-B356-0928487B2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23AB-53D9-491E-A570-E968EF631C67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2E0485-95D9-415D-82E3-7F88A218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1F18B0-9591-4252-9A4B-FA77CA5E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29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0A391F-41F3-48B0-A4DF-32CBB8CB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153441-EB98-4A1B-AAF5-75187CA868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33FAF0-EAEE-4513-93F5-69D7FCEC1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8FF1B2-3FF3-4169-B657-E1967E66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E81D-6F32-4D45-B053-02B8EB5541E1}" type="datetime1">
              <a:rPr lang="it-IT" smtClean="0"/>
              <a:t>29/02/2020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DB76358-9537-4FB7-B751-1EA10586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78B6AB3-B4BF-4261-93B9-652A1C0F5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564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0A686E-EDAC-41DD-B625-221CECDD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70D3B2-878B-4B87-852C-EFFF096CE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CE87F2-4305-4A73-8BE7-4ADAB07DF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A9ACC9D-FD9C-47B0-A5EF-96221544B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C1AF049-58ED-4419-A641-6F6795DD6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4AFAAEA-54FE-43DD-A2B7-108FA239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996E-707B-445C-92CF-A8820C8376BF}" type="datetime1">
              <a:rPr lang="it-IT" smtClean="0"/>
              <a:t>29/02/2020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314F06C-CC5B-4D3F-AD2A-6B02603D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8CB61B9-2B9C-454A-B3E2-F0024BF41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293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1A11DC-7407-4DF0-8EF5-E01FF1A3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C236890-E796-4CC9-A133-307B5728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F340-916C-46CB-BF53-650EA71342CB}" type="datetime1">
              <a:rPr lang="it-IT" smtClean="0"/>
              <a:t>29/02/2020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0C22793-D0B9-43F7-918B-6A5B3F25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874CA14-BFF7-4053-A142-3AD41D31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50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6EDD5AB-1851-47EA-9877-ADB106577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9E3E-41CD-4C06-9228-7D91FC502F55}" type="datetime1">
              <a:rPr lang="it-IT" smtClean="0"/>
              <a:t>29/02/2020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EE95507-D772-418B-A0C9-9719B711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F89D3B9-7B2B-4A8C-BFE8-BCF2FC63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70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EE1A09-4461-48C9-898C-989611809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7D7D56-36A8-49A2-A630-1F989688C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315DE6-3B84-4553-AE78-EC3E6325C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F585D2C-0D18-4236-8845-B5333896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D707A-24D9-4D15-BEB9-3432B8AA8218}" type="datetime1">
              <a:rPr lang="it-IT" smtClean="0"/>
              <a:t>29/02/2020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A64B787-4C4A-469C-BD9C-EFE05CD9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A18E8BB-9F24-4145-94EB-3AADC623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89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9919F-9CF0-45EC-8107-350BE0A73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0A46DD4-431B-4C46-B49F-8FC50099E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DB2320-339E-45C4-A106-465077438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1025628-9753-4D78-A018-34F5AAFCE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DE8A8-315D-4AAE-8940-FE02FF74F234}" type="datetime1">
              <a:rPr lang="it-IT" smtClean="0"/>
              <a:t>29/02/2020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D51F3A-14A7-4693-BCC7-365B896AE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65A9C9-0091-4EDF-8103-54926117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71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10FAC6-E146-4855-A840-043A8728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700A6FF-C3BD-4BF6-9C66-BC1D9852C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F6D16B-B3E3-408D-A853-5507C37DF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C41B-B6B8-41E9-9BA4-DF47738DB142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4E5223-A82F-4AB4-90EB-78F7F8545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343F70-AE54-4BAD-A46B-4D511674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1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93A29DA-A293-413F-ABFA-44EB4E0FA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1C42751-5A2B-499A-A7DD-C86BCD0D4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C76414-8B1D-47D1-8BCE-AB9ABEA5F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E2F5-A95C-4219-AC46-0F6CAFB39772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B86F50-B0C1-46F6-8D71-DA705721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74B987-D202-4784-852D-3046FE413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02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FE3FD66-6FC0-4E53-8BE8-63B75CA91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EFBD5C-3CD6-4F05-A093-D3935DCF9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EB9791-BCE5-4CF6-B358-0DA8BC14C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4D705-BBB2-4AA9-93DA-E7240BDA6658}" type="datetime1">
              <a:rPr lang="it-IT" smtClean="0"/>
              <a:t>29/02/2020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73E9D9-5277-46C2-99B2-1E5F6E92E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C7C269-1FCA-41B3-ACA7-EE88E13C2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E0EB3-DD15-48EA-B02F-52D1A4329F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659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0C786A-D724-4668-B274-57A3263028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B0726DA-4F85-4576-9692-4FD574296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it-IT" sz="6000" dirty="0"/>
              <a:t>Prima i Lettori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95FEF8-22B3-41F6-AE19-87D38A0C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43" y="378759"/>
            <a:ext cx="10440857" cy="4686954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7BC0FFE-2473-4E41-ABA4-2DE2B1CC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051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E3B2A-4871-43AB-BFCB-62BDBC9E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7" y="200627"/>
            <a:ext cx="11308466" cy="1118888"/>
          </a:xfrm>
        </p:spPr>
        <p:txBody>
          <a:bodyPr>
            <a:normAutofit/>
          </a:bodyPr>
          <a:lstStyle/>
          <a:p>
            <a:r>
              <a:rPr lang="it-IT" dirty="0"/>
              <a:t>Classifica dei lettori e lettrici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F664C55D-ED64-4CB1-ABA4-61EC3E2AA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4451" y="1574157"/>
            <a:ext cx="4826643" cy="4602806"/>
          </a:xfrm>
          <a:prstGeom prst="rect">
            <a:avLst/>
          </a:prstGeom>
        </p:spPr>
      </p:pic>
      <p:pic>
        <p:nvPicPr>
          <p:cNvPr id="9" name="Immagine 8" descr="Immagine che contiene disegnando, orologio&#10;&#10;Descrizione generata automaticamente">
            <a:extLst>
              <a:ext uri="{FF2B5EF4-FFF2-40B4-BE49-F238E27FC236}">
                <a16:creationId xmlns:a16="http://schemas.microsoft.com/office/drawing/2014/main" id="{30473283-F71A-46AE-A2BF-56802F182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05" y="318124"/>
            <a:ext cx="828675" cy="752475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4BDE17C8-8C9B-4898-A255-4C107F50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386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E3B2A-4871-43AB-BFCB-62BDBC9E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7" y="200627"/>
            <a:ext cx="11308466" cy="1118888"/>
          </a:xfrm>
        </p:spPr>
        <p:txBody>
          <a:bodyPr>
            <a:normAutofit/>
          </a:bodyPr>
          <a:lstStyle/>
          <a:p>
            <a:r>
              <a:rPr lang="it-IT" dirty="0"/>
              <a:t>Classifica dei libri</a:t>
            </a:r>
          </a:p>
        </p:txBody>
      </p:sp>
      <p:pic>
        <p:nvPicPr>
          <p:cNvPr id="9" name="Immagine 8" descr="Immagine che contiene disegnando, orologio&#10;&#10;Descrizione generata automaticamente">
            <a:extLst>
              <a:ext uri="{FF2B5EF4-FFF2-40B4-BE49-F238E27FC236}">
                <a16:creationId xmlns:a16="http://schemas.microsoft.com/office/drawing/2014/main" id="{30473283-F71A-46AE-A2BF-56802F18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05" y="318124"/>
            <a:ext cx="828675" cy="752475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B638585-9ED9-45CD-8F6C-9D96A731A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9757" y="1319515"/>
            <a:ext cx="10458148" cy="485744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999527-3BE7-4137-A6FF-874BDA4E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62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E3B2A-4871-43AB-BFCB-62BDBC9E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7" y="200627"/>
            <a:ext cx="11308466" cy="1118888"/>
          </a:xfrm>
        </p:spPr>
        <p:txBody>
          <a:bodyPr>
            <a:normAutofit/>
          </a:bodyPr>
          <a:lstStyle/>
          <a:p>
            <a:r>
              <a:rPr lang="it-IT" dirty="0"/>
              <a:t>Classifica delle segnalazioni</a:t>
            </a:r>
          </a:p>
        </p:txBody>
      </p:sp>
      <p:pic>
        <p:nvPicPr>
          <p:cNvPr id="9" name="Immagine 8" descr="Immagine che contiene disegnando, orologio&#10;&#10;Descrizione generata automaticamente">
            <a:extLst>
              <a:ext uri="{FF2B5EF4-FFF2-40B4-BE49-F238E27FC236}">
                <a16:creationId xmlns:a16="http://schemas.microsoft.com/office/drawing/2014/main" id="{30473283-F71A-46AE-A2BF-56802F18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05" y="318124"/>
            <a:ext cx="828675" cy="752475"/>
          </a:xfrm>
          <a:prstGeom prst="rect">
            <a:avLst/>
          </a:prstGeom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DD1FB6C-8138-47E1-8144-00919DE42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8815" y="1319515"/>
            <a:ext cx="11736729" cy="4857448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C6A2B8-E384-43AB-96D8-B9CD1ED0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0EB3-DD15-48EA-B02F-52D1A4329FE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667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Presentazione standard di PowerPoint</vt:lpstr>
      <vt:lpstr>Classifica dei lettori e lettrici</vt:lpstr>
      <vt:lpstr>Classifica dei libri</vt:lpstr>
      <vt:lpstr>Classifica delle segnalazioni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Stefania Gatti</dc:creator>
  <cp:lastModifiedBy>Stefania Gatti</cp:lastModifiedBy>
  <cp:revision>2</cp:revision>
  <dcterms:created xsi:type="dcterms:W3CDTF">2020-02-29T18:01:57Z</dcterms:created>
  <dcterms:modified xsi:type="dcterms:W3CDTF">2020-02-29T18:14:11Z</dcterms:modified>
</cp:coreProperties>
</file>